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sldIdLst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3591-BC56-4AFD-8468-DB11A935D0DC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924C3-3A0C-49FC-8BC9-E9057B033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2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7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97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2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2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0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1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6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6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73591-BC56-4AFD-8468-DB11A935D0DC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924C3-3A0C-49FC-8BC9-E9057B033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A8E3C7D0-AE12-4703-92AA-E79CBBA904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28.07.2022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B9EE2267-A133-4FF6-A13D-BBEC7F71DE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8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61" y="2095491"/>
            <a:ext cx="10668075" cy="1524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Трансформация работы методических служб в Хабаровском крае</a:t>
            </a:r>
            <a:endParaRPr lang="ru-RU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0960" y="5334013"/>
            <a:ext cx="10668075" cy="57150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Гузман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Евгений Витальевич,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960" y="5810267"/>
            <a:ext cx="7620053" cy="571504"/>
          </a:xfrm>
          <a:prstGeom prst="rect">
            <a:avLst/>
          </a:prstGeom>
          <a:effectLst/>
        </p:spPr>
        <p:txBody>
          <a:bodyPr vert="horz" lIns="121920" tIns="60960" rIns="121920" bIns="60960" rtlCol="0" anchor="ctr">
            <a:noAutofit/>
          </a:bodyPr>
          <a:lstStyle/>
          <a:p>
            <a:pPr defTabSz="1219170">
              <a:spcBef>
                <a:spcPct val="0"/>
              </a:spcBef>
            </a:pPr>
            <a:r>
              <a:rPr lang="ru-RU" sz="2133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ректор КГАОУ ДПО "Хабаровский краевой институт развития образования" </a:t>
            </a:r>
            <a:endParaRPr lang="ru-RU" sz="2133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955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8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3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9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МОДЕЛИ МУНИЦИПАЛЬНЫХ МЕТОДИЧЕСКИХ СЛУЖБ (ММС)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04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Модели муниципального уровня </a:t>
            </a:r>
            <a:r>
              <a:rPr lang="ru-RU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включают в себя следующие структурные единицы: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2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02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2"/>
                </a:solidFill>
              </a:rPr>
              <a:t>Основные векторы повышения профессиональной компетентности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4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tx2"/>
                </a:solidFill>
              </a:rPr>
              <a:t>Федеральный реестр ДПП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21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Прохождение ПК (2020/2021 уч. год)</a:t>
            </a:r>
            <a:endParaRPr lang="ru-RU" sz="36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89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rgbClr val="4472C4"/>
                </a:solidFill>
                <a:latin typeface="Bookman Old Style" panose="02050604050505020204" pitchFamily="18" charset="0"/>
              </a:rPr>
              <a:t>Повышение квалификации «Реализация требований обновленных </a:t>
            </a:r>
            <a:r>
              <a:rPr lang="ru-RU" sz="2400" b="1" smtClean="0">
                <a:solidFill>
                  <a:srgbClr val="4472C4"/>
                </a:solidFill>
                <a:latin typeface="Bookman Old Style" panose="02050604050505020204" pitchFamily="18" charset="0"/>
              </a:rPr>
              <a:t>ФГОС</a:t>
            </a:r>
            <a:r>
              <a:rPr lang="ru-RU" sz="2400" smtClean="0">
                <a:solidFill>
                  <a:srgbClr val="4472C4"/>
                </a:solidFill>
                <a:latin typeface="Bookman Old Style" panose="02050604050505020204" pitchFamily="18" charset="0"/>
              </a:rPr>
              <a:t> </a:t>
            </a:r>
            <a:r>
              <a:rPr lang="ru-RU" sz="2400" b="1" smtClean="0">
                <a:solidFill>
                  <a:srgbClr val="4472C4"/>
                </a:solidFill>
                <a:latin typeface="Bookman Old Style" panose="02050604050505020204" pitchFamily="18" charset="0"/>
              </a:rPr>
              <a:t>НОО</a:t>
            </a:r>
            <a:r>
              <a:rPr lang="ru-RU" sz="2400" smtClean="0">
                <a:solidFill>
                  <a:srgbClr val="4472C4"/>
                </a:solidFill>
                <a:latin typeface="Bookman Old Style" panose="02050604050505020204" pitchFamily="18" charset="0"/>
              </a:rPr>
              <a:t> в работе учителя» </a:t>
            </a:r>
            <a:r>
              <a:rPr lang="ru-RU" sz="1800" smtClean="0">
                <a:solidFill>
                  <a:srgbClr val="4472C4"/>
                </a:solidFill>
                <a:latin typeface="Bookman Old Style" panose="02050604050505020204" pitchFamily="18" charset="0"/>
              </a:rPr>
              <a:t>(по состоянию на 22.06.2022)</a:t>
            </a:r>
            <a:endParaRPr lang="ru-RU" sz="1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  <a:latin typeface="Bookman Old Style" panose="02050604050505020204" pitchFamily="18" charset="0"/>
              </a:rPr>
              <a:t>Важные акценты</a:t>
            </a:r>
            <a:endParaRPr lang="ru-RU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7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>
                <a:solidFill>
                  <a:srgbClr val="4472C4"/>
                </a:solidFill>
                <a:latin typeface="Bookman Old Style" panose="02050604050505020204" pitchFamily="18" charset="0"/>
              </a:rPr>
              <a:t>Повышение квалификации «Реализация требований обновленных </a:t>
            </a:r>
            <a:r>
              <a:rPr lang="ru-RU" sz="2400" b="1" smtClean="0">
                <a:solidFill>
                  <a:srgbClr val="4472C4"/>
                </a:solidFill>
                <a:latin typeface="Bookman Old Style" panose="02050604050505020204" pitchFamily="18" charset="0"/>
              </a:rPr>
              <a:t>ФГОС ООО </a:t>
            </a:r>
            <a:r>
              <a:rPr lang="ru-RU" sz="2400" smtClean="0">
                <a:solidFill>
                  <a:srgbClr val="4472C4"/>
                </a:solidFill>
                <a:latin typeface="Bookman Old Style" panose="02050604050505020204" pitchFamily="18" charset="0"/>
              </a:rPr>
              <a:t>в работе учителя» </a:t>
            </a:r>
            <a:r>
              <a:rPr lang="ru-RU" sz="1800" smtClean="0">
                <a:solidFill>
                  <a:srgbClr val="4472C4"/>
                </a:solidFill>
                <a:latin typeface="Bookman Old Style" panose="02050604050505020204" pitchFamily="18" charset="0"/>
              </a:rPr>
              <a:t>(по состоянию на 22.06.2022)</a:t>
            </a:r>
            <a:endParaRPr lang="ru-RU" sz="1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76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smtClean="0">
                <a:ln w="0"/>
                <a:solidFill>
                  <a:schemeClr val="accent1">
                    <a:lumMod val="75000"/>
                  </a:schemeClr>
                </a:solidFill>
              </a:rPr>
              <a:t>МЕТОДИЧЕСКОЕ СОПРОВОЖДЕНИЕ УЧИТЕЛЕЙ-ПРЕДМЕТНИКОВ</a:t>
            </a:r>
            <a:endParaRPr lang="ru-RU" sz="1600" b="1" dirty="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36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58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Школьный контур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42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Национальная система </a:t>
            </a:r>
            <a:br>
              <a:rPr lang="ru-RU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mtClean="0">
                <a:solidFill>
                  <a:schemeClr val="accent5">
                    <a:lumMod val="75000"/>
                  </a:schemeClr>
                </a:solidFill>
                <a:latin typeface="Bookman Old Style" panose="02050604050505020204" pitchFamily="18" charset="0"/>
              </a:rPr>
              <a:t>учительского роста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29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Методический десант</a:t>
            </a:r>
            <a:endParaRPr lang="ru-RU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8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Проблемные зоны современной методической службы</a:t>
            </a:r>
            <a:endParaRPr lang="ru-RU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0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0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32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 </a:t>
            </a:r>
            <a:r>
              <a:rPr lang="ru-RU" sz="240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240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400" b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МОДЕЛЬ </a:t>
            </a:r>
            <a:r>
              <a:rPr lang="ru-RU" sz="2400" smtClean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240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40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региональной системы научно-методического сопровождения педагогических и управленческих кадров Хабаровского края</a:t>
            </a:r>
            <a:endParaRPr lang="ru-RU" sz="2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31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Модель взаимодействия УМО с ММС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43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111</Words>
  <Application>Microsoft Office PowerPoint</Application>
  <PresentationFormat>Широкоэкранный</PresentationFormat>
  <Paragraphs>18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Тема Office</vt:lpstr>
      <vt:lpstr>1_Тема Office</vt:lpstr>
      <vt:lpstr>Презентация PowerPoint</vt:lpstr>
      <vt:lpstr>Важные акценты</vt:lpstr>
      <vt:lpstr>Презентация PowerPoint</vt:lpstr>
      <vt:lpstr>Проблемные зоны современной методической службы</vt:lpstr>
      <vt:lpstr>Презентация PowerPoint</vt:lpstr>
      <vt:lpstr>Презентация PowerPoint</vt:lpstr>
      <vt:lpstr>  МОДЕЛЬ  региональной системы научно-методического сопровождения педагогических и управленческих кадров Хабаровского края</vt:lpstr>
      <vt:lpstr>Модель взаимодействия УМО с ММС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МОДЕЛИ МУНИЦИПАЛЬНЫХ МЕТОДИЧЕСКИХ СЛУЖБ (ММС)</vt:lpstr>
      <vt:lpstr>Модели муниципального уровня включают в себя следующие структурные единицы:</vt:lpstr>
      <vt:lpstr>Презентация PowerPoint</vt:lpstr>
      <vt:lpstr>Основные векторы повышения профессиональной компетентности</vt:lpstr>
      <vt:lpstr>Федеральный реестр ДПП</vt:lpstr>
      <vt:lpstr>Прохождение ПК (2020/2021 уч. год)</vt:lpstr>
      <vt:lpstr>Повышение квалификации «Реализация требований обновленных ФГОС НОО в работе учителя» (по состоянию на 22.06.2022)</vt:lpstr>
      <vt:lpstr>Повышение квалификации «Реализация требований обновленных ФГОС ООО в работе учителя» (по состоянию на 22.06.2022)</vt:lpstr>
      <vt:lpstr>МЕТОДИЧЕСКОЕ СОПРОВОЖДЕНИЕ УЧИТЕЛЕЙ-ПРЕДМЕТНИКОВ</vt:lpstr>
      <vt:lpstr>Презентация PowerPoint</vt:lpstr>
      <vt:lpstr>Школьный контур</vt:lpstr>
      <vt:lpstr>Национальная система  учительского роста</vt:lpstr>
      <vt:lpstr>Методический десант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Трансформация работы методических служб в Хабаровском крае</dc:title>
  <dc:creator>Свириденко Светлана Анатольевна</dc:creator>
  <cp:lastModifiedBy>Юлия Николаевна Алексеева</cp:lastModifiedBy>
  <cp:revision>3</cp:revision>
  <dcterms:created xsi:type="dcterms:W3CDTF">2022-06-28T22:27:07Z</dcterms:created>
  <dcterms:modified xsi:type="dcterms:W3CDTF">2022-07-28T02:04:26Z</dcterms:modified>
</cp:coreProperties>
</file>